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70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4"/>
    <p:restoredTop sz="94666"/>
  </p:normalViewPr>
  <p:slideViewPr>
    <p:cSldViewPr snapToGrid="0" snapToObjects="1">
      <p:cViewPr varScale="1">
        <p:scale>
          <a:sx n="101" d="100"/>
          <a:sy n="101" d="100"/>
        </p:scale>
        <p:origin x="20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F2F4-778C-1F4D-A26E-4E18F95EA3E2}" type="datetimeFigureOut">
              <a:rPr lang="it-IT" smtClean="0"/>
              <a:t>29/04/16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CB5DD-0E5D-6740-BF33-DD7A26DD26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75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CHANGE THIS IMAGE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98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</a:t>
            </a:r>
            <a:r>
              <a:rPr lang="it-IT" dirty="0" err="1" smtClean="0"/>
              <a:t>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05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frustration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4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 WITH CRASH WALL, FIRE</a:t>
            </a:r>
            <a:r>
              <a:rPr lang="it-IT" baseline="0" dirty="0" smtClean="0"/>
              <a:t>WALL, ROD STRUCTURE OF THE CRASH BOX</a:t>
            </a:r>
            <a:r>
              <a:rPr lang="is-IS" baseline="0" dirty="0" smtClean="0"/>
              <a:t>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71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</a:t>
            </a:r>
            <a:r>
              <a:rPr lang="it-IT" baseline="0" dirty="0" smtClean="0"/>
              <a:t> OF A COMPLEX ORDER OF DEFORMATION 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6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MEMBER</a:t>
            </a:r>
            <a:r>
              <a:rPr lang="it-IT" baseline="0" dirty="0" smtClean="0"/>
              <a:t> WITH NODES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07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LOADPATH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18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LOADPATH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77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CRASHBOX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1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1°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57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36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EB5ECD5-515E-4817-8A06-1D2ED2C83850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537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009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926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278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022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649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0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92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AD22427-B1DD-49E6-9F05-DE0F1467D7DC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742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53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2E49-18A1-40BC-BA5D-5A2EC8FDDF15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April 29,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120D2-3948-4F8F-BE5D-E7E7D97880B2}" type="datetime4">
              <a:rPr lang="en-US" smtClean="0"/>
              <a:pPr/>
              <a:t>April 29,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83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94553" y="588723"/>
            <a:ext cx="5063647" cy="3729277"/>
          </a:xfrm>
        </p:spPr>
        <p:txBody>
          <a:bodyPr>
            <a:noAutofit/>
          </a:bodyPr>
          <a:lstStyle/>
          <a:p>
            <a:r>
              <a:rPr lang="it-IT" sz="4000" dirty="0"/>
              <a:t>A </a:t>
            </a:r>
            <a:r>
              <a:rPr lang="it-IT" sz="4000" dirty="0" err="1"/>
              <a:t>deformation</a:t>
            </a:r>
            <a:r>
              <a:rPr lang="it-IT" sz="4000" dirty="0"/>
              <a:t> </a:t>
            </a:r>
            <a:r>
              <a:rPr lang="it-IT" sz="4000" dirty="0" err="1"/>
              <a:t>order</a:t>
            </a:r>
            <a:r>
              <a:rPr lang="it-IT" sz="4000" dirty="0"/>
              <a:t> </a:t>
            </a:r>
            <a:r>
              <a:rPr lang="it-IT" sz="4000" dirty="0" err="1"/>
              <a:t>analysis</a:t>
            </a:r>
            <a:r>
              <a:rPr lang="it-IT" sz="4000" dirty="0"/>
              <a:t> </a:t>
            </a:r>
            <a:r>
              <a:rPr lang="it-IT" sz="4000" dirty="0" err="1"/>
              <a:t>tool</a:t>
            </a:r>
            <a:r>
              <a:rPr lang="it-IT" sz="4000" dirty="0"/>
              <a:t> for </a:t>
            </a:r>
            <a:r>
              <a:rPr lang="it-IT" sz="4000" dirty="0" err="1"/>
              <a:t>vehicle</a:t>
            </a:r>
            <a:r>
              <a:rPr lang="it-IT" sz="4000" dirty="0"/>
              <a:t> </a:t>
            </a:r>
            <a:r>
              <a:rPr lang="it-IT" sz="4000" dirty="0" err="1"/>
              <a:t>structures</a:t>
            </a:r>
            <a:r>
              <a:rPr lang="it-IT" sz="4000" dirty="0"/>
              <a:t> in </a:t>
            </a:r>
            <a:r>
              <a:rPr lang="it-IT" sz="4000" dirty="0" err="1"/>
              <a:t>crashworthiness</a:t>
            </a:r>
            <a:r>
              <a:rPr lang="it-IT" sz="4000" dirty="0"/>
              <a:t> design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dirty="0" smtClean="0"/>
              <a:t>Daniel </a:t>
            </a:r>
            <a:r>
              <a:rPr lang="it-IT" dirty="0" err="1" smtClean="0"/>
              <a:t>Perez</a:t>
            </a:r>
            <a:r>
              <a:rPr lang="it-IT" dirty="0" smtClean="0"/>
              <a:t> Ramirez</a:t>
            </a:r>
            <a:endParaRPr lang="it-IT" dirty="0"/>
          </a:p>
          <a:p>
            <a:r>
              <a:rPr lang="it-IT" dirty="0" smtClean="0"/>
              <a:t>Massimo Sferza</a:t>
            </a:r>
            <a:endParaRPr lang="it-IT" dirty="0"/>
          </a:p>
          <a:p>
            <a:r>
              <a:rPr lang="it-IT" dirty="0" err="1" smtClean="0"/>
              <a:t>Moustafa</a:t>
            </a:r>
            <a:r>
              <a:rPr lang="it-IT" dirty="0" smtClean="0"/>
              <a:t> </a:t>
            </a:r>
            <a:r>
              <a:rPr lang="it-IT" dirty="0" err="1" smtClean="0"/>
              <a:t>Alsayed</a:t>
            </a:r>
            <a:r>
              <a:rPr lang="it-IT" dirty="0" smtClean="0"/>
              <a:t> </a:t>
            </a:r>
            <a:r>
              <a:rPr lang="it-IT" dirty="0" err="1"/>
              <a:t>Ahmad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8" name="Sottotitolo 2"/>
          <p:cNvSpPr txBox="1">
            <a:spLocks/>
          </p:cNvSpPr>
          <p:nvPr/>
        </p:nvSpPr>
        <p:spPr>
          <a:xfrm>
            <a:off x="476956" y="4501444"/>
            <a:ext cx="4095044" cy="527755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20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Software Lab Presentation – </a:t>
            </a:r>
            <a:r>
              <a:rPr lang="it-IT" dirty="0" smtClean="0"/>
              <a:t>1</a:t>
            </a:r>
            <a:r>
              <a:rPr lang="it-IT" baseline="30000" dirty="0" smtClean="0"/>
              <a:t>st</a:t>
            </a:r>
            <a:r>
              <a:rPr lang="it-IT" dirty="0" smtClean="0"/>
              <a:t> </a:t>
            </a:r>
            <a:r>
              <a:rPr lang="it-IT" dirty="0" err="1"/>
              <a:t>Review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5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9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5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example</a:t>
            </a:r>
            <a:r>
              <a:rPr lang="it-IT" dirty="0" smtClean="0"/>
              <a:t> 1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9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9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complex</a:t>
            </a:r>
            <a:r>
              <a:rPr lang="it-IT" dirty="0" smtClean="0"/>
              <a:t> case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4853163" y="612648"/>
            <a:ext cx="3383280" cy="1749552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Engineers</a:t>
            </a:r>
            <a:r>
              <a:rPr lang="it-IT" dirty="0" smtClean="0"/>
              <a:t> </a:t>
            </a:r>
            <a:r>
              <a:rPr lang="it-IT" dirty="0"/>
              <a:t>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paper</a:t>
            </a:r>
            <a:r>
              <a:rPr lang="it-IT" dirty="0"/>
              <a:t> and a </a:t>
            </a:r>
            <a:r>
              <a:rPr lang="it-IT" dirty="0" err="1"/>
              <a:t>pen</a:t>
            </a:r>
            <a:endParaRPr lang="it-IT" dirty="0"/>
          </a:p>
        </p:txBody>
      </p:sp>
      <p:pic>
        <p:nvPicPr>
          <p:cNvPr id="4" name="Segnaposto contenuto 3" descr="12788656744_91fa14940d_o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/>
        </p:blipFill>
        <p:spPr>
          <a:xfrm>
            <a:off x="676274" y="627888"/>
            <a:ext cx="3886200" cy="4191000"/>
          </a:xfrm>
        </p:spPr>
      </p:pic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>
          <a:xfrm>
            <a:off x="4853163" y="2540000"/>
            <a:ext cx="3383280" cy="2278888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0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Tasks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Given</a:t>
            </a:r>
            <a:r>
              <a:rPr lang="it-IT" dirty="0" smtClean="0"/>
              <a:t> a </a:t>
            </a:r>
            <a:r>
              <a:rPr lang="it-IT" dirty="0" err="1" smtClean="0"/>
              <a:t>topological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, solve the </a:t>
            </a:r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 smtClean="0"/>
          </a:p>
          <a:p>
            <a:r>
              <a:rPr lang="it-IT" dirty="0" err="1" smtClean="0"/>
              <a:t>Given</a:t>
            </a:r>
            <a:r>
              <a:rPr lang="it-IT" dirty="0"/>
              <a:t> </a:t>
            </a:r>
            <a:r>
              <a:rPr lang="it-IT" dirty="0" smtClean="0"/>
              <a:t>the </a:t>
            </a:r>
            <a:r>
              <a:rPr lang="it-IT" dirty="0" err="1" smtClean="0"/>
              <a:t>material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, </a:t>
            </a:r>
            <a:r>
              <a:rPr lang="it-IT" dirty="0" err="1" smtClean="0"/>
              <a:t>find</a:t>
            </a:r>
            <a:r>
              <a:rPr lang="it-IT" dirty="0" smtClean="0"/>
              <a:t> the </a:t>
            </a:r>
            <a:r>
              <a:rPr lang="it-IT" dirty="0" err="1" smtClean="0"/>
              <a:t>actual</a:t>
            </a:r>
            <a:r>
              <a:rPr lang="it-IT" dirty="0" smtClean="0"/>
              <a:t> </a:t>
            </a:r>
            <a:r>
              <a:rPr lang="it-IT" dirty="0" err="1" smtClean="0"/>
              <a:t>OoD</a:t>
            </a:r>
            <a:endParaRPr lang="it-IT" dirty="0" smtClean="0"/>
          </a:p>
          <a:p>
            <a:r>
              <a:rPr lang="it-IT" dirty="0" smtClean="0"/>
              <a:t>Show the </a:t>
            </a:r>
            <a:r>
              <a:rPr lang="it-IT" dirty="0" err="1" smtClean="0"/>
              <a:t>results</a:t>
            </a:r>
            <a:r>
              <a:rPr lang="it-IT" dirty="0" smtClean="0"/>
              <a:t> in a </a:t>
            </a:r>
            <a:r>
              <a:rPr lang="it-IT" dirty="0" err="1" smtClean="0"/>
              <a:t>graphical</a:t>
            </a:r>
            <a:r>
              <a:rPr lang="it-IT" dirty="0" smtClean="0"/>
              <a:t> </a:t>
            </a:r>
            <a:r>
              <a:rPr lang="it-IT" dirty="0" err="1" smtClean="0"/>
              <a:t>animation</a:t>
            </a:r>
            <a:r>
              <a:rPr lang="it-IT" dirty="0" smtClean="0"/>
              <a:t> video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720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Early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 </a:t>
            </a:r>
            <a:r>
              <a:rPr lang="it-IT" dirty="0" err="1" smtClean="0"/>
              <a:t>vehicle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6239" r="10906" b="2294"/>
          <a:stretch/>
        </p:blipFill>
        <p:spPr>
          <a:xfrm>
            <a:off x="809640" y="2057401"/>
            <a:ext cx="7740000" cy="4104000"/>
          </a:xfrm>
        </p:spPr>
      </p:pic>
    </p:spTree>
    <p:extLst>
      <p:ext uri="{BB962C8B-B14F-4D97-AF65-F5344CB8AC3E}">
        <p14:creationId xmlns:p14="http://schemas.microsoft.com/office/powerpoint/2010/main" val="218367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Front crash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35849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480716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69285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83427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Order of </a:t>
            </a:r>
            <a:r>
              <a:rPr lang="it-IT" dirty="0" err="1" smtClean="0"/>
              <a:t>deformation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/>
          </a:p>
        </p:txBody>
      </p:sp>
      <p:pic>
        <p:nvPicPr>
          <p:cNvPr id="4" name="Segnaposto contenuto 3" descr="Image 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3227207"/>
            <a:ext cx="7956550" cy="2003785"/>
          </a:xfrm>
        </p:spPr>
      </p:pic>
    </p:spTree>
    <p:extLst>
      <p:ext uri="{BB962C8B-B14F-4D97-AF65-F5344CB8AC3E}">
        <p14:creationId xmlns:p14="http://schemas.microsoft.com/office/powerpoint/2010/main" val="42304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8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99</TotalTime>
  <Words>165</Words>
  <Application>Microsoft Macintosh PowerPoint</Application>
  <PresentationFormat>Presentazione su schermo (4:3)</PresentationFormat>
  <Paragraphs>45</Paragraphs>
  <Slides>16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 3</vt:lpstr>
      <vt:lpstr>Arial</vt:lpstr>
      <vt:lpstr>Scia di vapore</vt:lpstr>
      <vt:lpstr>A deformation order analysis tool for vehicle structures in crashworthiness design </vt:lpstr>
      <vt:lpstr>Early phase vehicle structure design</vt:lpstr>
      <vt:lpstr>Front crash</vt:lpstr>
      <vt:lpstr>Front crash</vt:lpstr>
      <vt:lpstr>Front crash</vt:lpstr>
      <vt:lpstr>Front crash</vt:lpstr>
      <vt:lpstr>Order of deformation problem</vt:lpstr>
      <vt:lpstr>Order of deformation problem</vt:lpstr>
      <vt:lpstr>Order of deformation problem</vt:lpstr>
      <vt:lpstr>Order of deformation problem</vt:lpstr>
      <vt:lpstr>Order of deformation problem</vt:lpstr>
      <vt:lpstr>Ood problem: example 1</vt:lpstr>
      <vt:lpstr>Ood problem: example 2</vt:lpstr>
      <vt:lpstr>Ood problem: complex case</vt:lpstr>
      <vt:lpstr>Engineers are still doing that using paper and a pen</vt:lpstr>
      <vt:lpstr>Tasks of our project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deformation order analysis tool for vehicle structures in crashworthiness design </dc:title>
  <dc:creator>Massimo Sferza</dc:creator>
  <cp:lastModifiedBy>Massimo Sferza</cp:lastModifiedBy>
  <cp:revision>9</cp:revision>
  <dcterms:created xsi:type="dcterms:W3CDTF">2016-04-29T13:31:34Z</dcterms:created>
  <dcterms:modified xsi:type="dcterms:W3CDTF">2016-04-29T21:43:01Z</dcterms:modified>
</cp:coreProperties>
</file>